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85" r:id="rId3"/>
    <p:sldId id="283" r:id="rId4"/>
    <p:sldId id="284" r:id="rId5"/>
    <p:sldId id="257" r:id="rId6"/>
    <p:sldId id="258" r:id="rId7"/>
    <p:sldId id="259" r:id="rId8"/>
    <p:sldId id="261" r:id="rId9"/>
    <p:sldId id="262" r:id="rId10"/>
    <p:sldId id="260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6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66273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8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7D6C6FA-1816-4FB0-AFA5-1636BEE19CBF}" type="datetimeFigureOut">
              <a:rPr lang="pl-PL" smtClean="0"/>
              <a:pPr/>
              <a:t>28.04.2011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D5074E4-A54C-40C6-8644-AB8FEE106E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43808" y="3212976"/>
            <a:ext cx="5145424" cy="2301240"/>
          </a:xfrm>
        </p:spPr>
        <p:txBody>
          <a:bodyPr>
            <a:normAutofit/>
          </a:bodyPr>
          <a:lstStyle/>
          <a:p>
            <a:pPr algn="r"/>
            <a:r>
              <a:rPr lang="pl-PL" sz="6000" dirty="0" smtClean="0"/>
              <a:t>ORHEA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4000" cap="none" dirty="0" smtClean="0"/>
              <a:t>Wielokulturowość dla agroturystyki</a:t>
            </a:r>
            <a:endParaRPr lang="pl-PL" sz="4000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5112568" cy="22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p.orwat\Desktop\Zdjecia\IMG_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3672408" cy="5510764"/>
          </a:xfrm>
          <a:prstGeom prst="rect">
            <a:avLst/>
          </a:prstGeom>
          <a:noFill/>
        </p:spPr>
      </p:pic>
      <p:pic>
        <p:nvPicPr>
          <p:cNvPr id="4103" name="Picture 7" descr="C:\Users\p.orwat\Desktop\Zdjecia\IMG_3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476673"/>
            <a:ext cx="3672408" cy="5510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.orwat\Desktop\Zdjecia\IMG_3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807414" cy="4536504"/>
          </a:xfrm>
          <a:prstGeom prst="rect">
            <a:avLst/>
          </a:prstGeom>
          <a:noFill/>
        </p:spPr>
      </p:pic>
      <p:pic>
        <p:nvPicPr>
          <p:cNvPr id="1026" name="Picture 2" descr="C:\Users\p.orwat\Desktop\Zdjecia\IMG_3774.jpg"/>
          <p:cNvPicPr>
            <a:picLocks noChangeAspect="1" noChangeArrowheads="1"/>
          </p:cNvPicPr>
          <p:nvPr/>
        </p:nvPicPr>
        <p:blipFill>
          <a:blip r:embed="rId3" cstate="print">
            <a:lum bright="7000"/>
          </a:blip>
          <a:srcRect/>
          <a:stretch>
            <a:fillRect/>
          </a:stretch>
        </p:blipFill>
        <p:spPr bwMode="auto">
          <a:xfrm>
            <a:off x="4572338" y="3717032"/>
            <a:ext cx="4270782" cy="2846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.orwat\Desktop\Zdjecia\IMG_3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6792"/>
            <a:ext cx="3274245" cy="4913287"/>
          </a:xfrm>
          <a:prstGeom prst="rect">
            <a:avLst/>
          </a:prstGeom>
          <a:noFill/>
        </p:spPr>
      </p:pic>
      <p:pic>
        <p:nvPicPr>
          <p:cNvPr id="2050" name="Picture 2" descr="C:\Users\p.orwat\Desktop\Zdjecia\IMG_3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4664"/>
            <a:ext cx="5780236" cy="385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.orwat\Desktop\Zdjecia\P330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81484"/>
            <a:ext cx="3168352" cy="2376264"/>
          </a:xfrm>
          <a:prstGeom prst="rect">
            <a:avLst/>
          </a:prstGeom>
          <a:noFill/>
        </p:spPr>
      </p:pic>
      <p:pic>
        <p:nvPicPr>
          <p:cNvPr id="3075" name="Picture 3" descr="C:\Users\p.orwat\Desktop\Zdjecia\P330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61048"/>
            <a:ext cx="3168352" cy="2376264"/>
          </a:xfrm>
          <a:prstGeom prst="rect">
            <a:avLst/>
          </a:prstGeom>
          <a:noFill/>
        </p:spPr>
      </p:pic>
      <p:pic>
        <p:nvPicPr>
          <p:cNvPr id="3076" name="Picture 4" descr="C:\Users\p.orwat\Desktop\Zdjecia\P330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268760"/>
            <a:ext cx="3168352" cy="2376264"/>
          </a:xfrm>
          <a:prstGeom prst="rect">
            <a:avLst/>
          </a:prstGeom>
          <a:noFill/>
        </p:spPr>
      </p:pic>
      <p:pic>
        <p:nvPicPr>
          <p:cNvPr id="3077" name="Picture 5" descr="C:\Users\p.orwat\Desktop\Zdjecia\P330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48323"/>
            <a:ext cx="3168352" cy="2376264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843808" y="188640"/>
            <a:ext cx="5397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>
                <a:solidFill>
                  <a:schemeClr val="tx2"/>
                </a:solidFill>
              </a:rPr>
              <a:t>Winiarnia </a:t>
            </a:r>
            <a:r>
              <a:rPr lang="pl-PL" sz="5400" dirty="0" err="1" smtClean="0">
                <a:solidFill>
                  <a:schemeClr val="tx2"/>
                </a:solidFill>
              </a:rPr>
              <a:t>Brâneşti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.orwat\Desktop\Zdjecia\IMG_3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30576"/>
            <a:ext cx="7344816" cy="4894631"/>
          </a:xfrm>
          <a:prstGeom prst="rect">
            <a:avLst/>
          </a:prstGeom>
          <a:noFill/>
        </p:spPr>
      </p:pic>
      <p:pic>
        <p:nvPicPr>
          <p:cNvPr id="4099" name="Picture 3" descr="C:\Users\p.orwat\Desktop\Zdjecia\IMG_3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60648"/>
            <a:ext cx="2351005" cy="352788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259632" y="404664"/>
            <a:ext cx="223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 smtClean="0">
                <a:solidFill>
                  <a:schemeClr val="tx2"/>
                </a:solidFill>
              </a:rPr>
              <a:t>Ivancea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p.orwat\Desktop\Zdjecia\IMG_3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3892" y="2924944"/>
            <a:ext cx="5078548" cy="3384376"/>
          </a:xfrm>
          <a:prstGeom prst="rect">
            <a:avLst/>
          </a:prstGeom>
          <a:noFill/>
        </p:spPr>
      </p:pic>
      <p:pic>
        <p:nvPicPr>
          <p:cNvPr id="6146" name="Picture 2" descr="C:\Users\p.orwat\Desktop\Zdjecia\IMG_3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4720"/>
            <a:ext cx="4968552" cy="3311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.orwat\Desktop\Zdjecia\IMG_3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068960"/>
            <a:ext cx="4896544" cy="3263087"/>
          </a:xfrm>
          <a:prstGeom prst="rect">
            <a:avLst/>
          </a:prstGeom>
          <a:noFill/>
        </p:spPr>
      </p:pic>
      <p:pic>
        <p:nvPicPr>
          <p:cNvPr id="7171" name="Picture 3" descr="C:\Users\p.orwat\Desktop\Zdjecia\IMG_3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32656"/>
            <a:ext cx="4896544" cy="3263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.orwat\Desktop\Zdjecia\IMG_3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6693"/>
            <a:ext cx="3403019" cy="5106523"/>
          </a:xfrm>
          <a:prstGeom prst="rect">
            <a:avLst/>
          </a:prstGeom>
          <a:noFill/>
        </p:spPr>
      </p:pic>
      <p:pic>
        <p:nvPicPr>
          <p:cNvPr id="8195" name="Picture 3" descr="C:\Users\p.orwat\Desktop\Zdjecia\IMG_3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068960"/>
            <a:ext cx="4791107" cy="3192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p.orwat\Desktop\Zdjecia\P3310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712"/>
            <a:ext cx="4320480" cy="5760638"/>
          </a:xfrm>
          <a:prstGeom prst="rect">
            <a:avLst/>
          </a:prstGeom>
          <a:noFill/>
        </p:spPr>
      </p:pic>
      <p:pic>
        <p:nvPicPr>
          <p:cNvPr id="2" name="Picture 4" descr="C:\Users\p.orwat\Desktop\Zdjecia\P331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60649"/>
            <a:ext cx="4704521" cy="3528392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259632" y="4725144"/>
            <a:ext cx="20024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>
                <a:solidFill>
                  <a:schemeClr val="tx2"/>
                </a:solidFill>
              </a:rPr>
              <a:t>Rejon</a:t>
            </a:r>
          </a:p>
          <a:p>
            <a:r>
              <a:rPr lang="pl-PL" sz="5400" dirty="0" err="1" smtClean="0">
                <a:solidFill>
                  <a:schemeClr val="tx2"/>
                </a:solidFill>
              </a:rPr>
              <a:t>Orhea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orwat\Desktop\Zdjecia\IMG_3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260649"/>
            <a:ext cx="3694968" cy="5544616"/>
          </a:xfrm>
          <a:prstGeom prst="rect">
            <a:avLst/>
          </a:prstGeom>
          <a:noFill/>
        </p:spPr>
      </p:pic>
      <p:pic>
        <p:nvPicPr>
          <p:cNvPr id="3" name="Picture 3" descr="C:\Users\p.orwat\Desktop\Zdjecia\IMG_3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625371" cy="308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X:\Olga Kośmińska\MAP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5832648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orwat\Desktop\Zdjecia\IMG_4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08720"/>
            <a:ext cx="6177052" cy="4116426"/>
          </a:xfrm>
          <a:prstGeom prst="rect">
            <a:avLst/>
          </a:prstGeom>
          <a:noFill/>
        </p:spPr>
      </p:pic>
      <p:pic>
        <p:nvPicPr>
          <p:cNvPr id="3" name="Picture 3" descr="C:\Users\p.orwat\Desktop\Zdjecia\IMG_4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889951" cy="2592288"/>
          </a:xfrm>
          <a:prstGeom prst="rect">
            <a:avLst/>
          </a:prstGeom>
          <a:noFill/>
        </p:spPr>
      </p:pic>
      <p:pic>
        <p:nvPicPr>
          <p:cNvPr id="11266" name="Picture 2" descr="C:\Users\p.orwat\Desktop\Zdjecia\P3310156.jpg"/>
          <p:cNvPicPr>
            <a:picLocks noChangeAspect="1" noChangeArrowheads="1"/>
          </p:cNvPicPr>
          <p:nvPr/>
        </p:nvPicPr>
        <p:blipFill>
          <a:blip r:embed="rId4" cstate="print"/>
          <a:srcRect t="46667"/>
          <a:stretch>
            <a:fillRect/>
          </a:stretch>
        </p:blipFill>
        <p:spPr bwMode="auto">
          <a:xfrm>
            <a:off x="1115616" y="3933056"/>
            <a:ext cx="3618403" cy="2573086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475656" y="0"/>
            <a:ext cx="707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>
                <a:solidFill>
                  <a:schemeClr val="tx2"/>
                </a:solidFill>
              </a:rPr>
              <a:t>Kolegium Nauczycielskie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.orwat\Desktop\Zdjecia\IMG_4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996952"/>
            <a:ext cx="5184576" cy="3455034"/>
          </a:xfrm>
          <a:prstGeom prst="rect">
            <a:avLst/>
          </a:prstGeom>
          <a:noFill/>
        </p:spPr>
      </p:pic>
      <p:pic>
        <p:nvPicPr>
          <p:cNvPr id="3" name="Picture 4" descr="C:\Users\p.orwat\Desktop\Zdjecia\IMG_4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5184576" cy="3455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.orwat\Desktop\Zdjecia\IMG_4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32656"/>
            <a:ext cx="4772812" cy="3180632"/>
          </a:xfrm>
          <a:prstGeom prst="rect">
            <a:avLst/>
          </a:prstGeom>
          <a:noFill/>
        </p:spPr>
      </p:pic>
      <p:pic>
        <p:nvPicPr>
          <p:cNvPr id="3" name="Picture 5" descr="C:\Users\p.orwat\Desktop\Zdjecia\IMG_4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140968"/>
            <a:ext cx="5078547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.orwat\Desktop\Zdjecia\IMG_4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375200" cy="4248472"/>
          </a:xfrm>
          <a:prstGeom prst="rect">
            <a:avLst/>
          </a:prstGeom>
          <a:noFill/>
        </p:spPr>
      </p:pic>
      <p:pic>
        <p:nvPicPr>
          <p:cNvPr id="2" name="Picture 2" descr="C:\Users\p.orwat\Desktop\Zdjecia\IMG_4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5040560" cy="335906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187624" y="5445224"/>
            <a:ext cx="2002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 smtClean="0">
                <a:solidFill>
                  <a:schemeClr val="tx2"/>
                </a:solidFill>
              </a:rPr>
              <a:t>Orhea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p.orwat\Desktop\Zdjecia\IMG_4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4032448" cy="6051035"/>
          </a:xfrm>
          <a:prstGeom prst="rect">
            <a:avLst/>
          </a:prstGeom>
          <a:noFill/>
        </p:spPr>
      </p:pic>
      <p:pic>
        <p:nvPicPr>
          <p:cNvPr id="14341" name="Picture 5" descr="C:\Users\p.orwat\Desktop\Zdjecia\IMG_4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073" y="2780928"/>
            <a:ext cx="5171516" cy="3446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.orwat\Desktop\Zdjecia\IMG_4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4032824" cy="6051600"/>
          </a:xfrm>
          <a:prstGeom prst="rect">
            <a:avLst/>
          </a:prstGeom>
          <a:noFill/>
        </p:spPr>
      </p:pic>
      <p:pic>
        <p:nvPicPr>
          <p:cNvPr id="5123" name="Picture 3" descr="C:\Users\p.orwat\Desktop\Zdjecia\IMG_4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924944"/>
            <a:ext cx="5169819" cy="344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p.orwat\Desktop\Zdjecia\IMG_4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248472" cy="6375198"/>
          </a:xfrm>
          <a:prstGeom prst="rect">
            <a:avLst/>
          </a:prstGeom>
          <a:noFill/>
        </p:spPr>
      </p:pic>
      <p:pic>
        <p:nvPicPr>
          <p:cNvPr id="2" name="Picture 4" descr="C:\Users\p.orwat\Desktop\Zdjecia\IMG_4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4664"/>
            <a:ext cx="4392488" cy="2927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orwat\Desktop\Zdjecia\IMG_4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08720"/>
            <a:ext cx="6915471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p.orwat\Desktop\Zdjecia\IMG_4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564904"/>
            <a:ext cx="5832648" cy="3886913"/>
          </a:xfrm>
          <a:prstGeom prst="rect">
            <a:avLst/>
          </a:prstGeom>
          <a:noFill/>
        </p:spPr>
      </p:pic>
      <p:pic>
        <p:nvPicPr>
          <p:cNvPr id="15363" name="Picture 3" descr="C:\Users\p.orwat\Desktop\Zdjecia\IMG_4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8640"/>
            <a:ext cx="4536503" cy="3023153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5796136" y="188640"/>
            <a:ext cx="3211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 smtClean="0">
                <a:solidFill>
                  <a:schemeClr val="tx2"/>
                </a:solidFill>
              </a:rPr>
              <a:t>Samananca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.orwat\Desktop\Zdjecia\IMG_4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250" y="260649"/>
            <a:ext cx="5726871" cy="3816423"/>
          </a:xfrm>
          <a:prstGeom prst="rect">
            <a:avLst/>
          </a:prstGeom>
          <a:noFill/>
        </p:spPr>
      </p:pic>
      <p:pic>
        <p:nvPicPr>
          <p:cNvPr id="4" name="Picture 7" descr="C:\Users\p.orwat\Desktop\Zdjecia\IMG_4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5616624" cy="3742953"/>
          </a:xfrm>
          <a:prstGeom prst="rect">
            <a:avLst/>
          </a:prstGeom>
          <a:noFill/>
        </p:spPr>
      </p:pic>
      <p:pic>
        <p:nvPicPr>
          <p:cNvPr id="16387" name="Picture 3" descr="C:\Users\p.orwat\Desktop\Zdjecia\IMG_4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104456" cy="2735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5656" y="1479267"/>
            <a:ext cx="70567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Projekt ma zapoznać Mołdawian z polskimi doświadczeniami w zakresie aktywizowania obszarów wiejskich, zwłaszcza poprzez rozwój agroturystyki.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dirty="0" smtClean="0">
              <a:solidFill>
                <a:schemeClr val="tx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przedsięwzięciu bierze udział 5 wsi: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Bravicieni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(80% Mołdawian),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Samananca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(80% Ukraińców),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Ivancea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(80% Ukraińców), 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Bulalaiesti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(80% Białorusinów),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Ciocilteni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oraz część </a:t>
            </a:r>
            <a:r>
              <a:rPr kumimoji="0" lang="pl-PL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Orhei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(100% Romów).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Projekt został dofinansowany przez Polsko-Amerykańską Fundację Wolności w ramach programu „Przemiany w Regionie RITA”, realizowanego przez Fundację Edukacja dla Demokracji. 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orwat\Desktop\Zdjecia\IMG_4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7455741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403648" y="1772816"/>
            <a:ext cx="727280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kwietniu przedstawiciele Echa Pyzdr wraz ze starostą wrzesińskim odwiedzili Mołdawię.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Rewizyta 12-osobowej grupy mołdawskiej planowana jest w dniach </a:t>
            </a:r>
            <a:r>
              <a:rPr kumimoji="0" lang="pl-PL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6-14 maja. W programie m.in. wizyta w gospodarstwach agroturystycznych i w Starostwie Powiatowym, spływ kajakowy Prosną, odwiedzanie terenu Puszczy Pyzdrskiej, Ośrodka Edukacji Leśnej w Czeszewie,  borzykowskiej „Granicy” oraz Muzeum Pierwszych Piastów w Grzybowie. Goście spotkają się także z paniami z kół gospodyń wiejskich oraz przedstawicielami urzędów i organizacji pozarządowych. 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.orwat\Desktop\Zdjecia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5618820" cy="3744416"/>
          </a:xfrm>
          <a:prstGeom prst="rect">
            <a:avLst/>
          </a:prstGeom>
          <a:noFill/>
        </p:spPr>
      </p:pic>
      <p:pic>
        <p:nvPicPr>
          <p:cNvPr id="2051" name="Picture 3" descr="C:\Users\p.orwat\Desktop\Zdjecia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407047" cy="511256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331640" y="5229200"/>
            <a:ext cx="2859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 smtClean="0">
                <a:solidFill>
                  <a:schemeClr val="tx2"/>
                </a:solidFill>
              </a:rPr>
              <a:t>Bravicieni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.orwat\Desktop\Zdjecia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2927182" cy="4392488"/>
          </a:xfrm>
          <a:prstGeom prst="rect">
            <a:avLst/>
          </a:prstGeom>
          <a:noFill/>
        </p:spPr>
      </p:pic>
      <p:pic>
        <p:nvPicPr>
          <p:cNvPr id="3" name="Picture 5" descr="C:\Users\p.orwat\Desktop\Zdjecia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44824"/>
            <a:ext cx="2880320" cy="4322168"/>
          </a:xfrm>
          <a:prstGeom prst="rect">
            <a:avLst/>
          </a:prstGeom>
          <a:noFill/>
        </p:spPr>
      </p:pic>
      <p:pic>
        <p:nvPicPr>
          <p:cNvPr id="4" name="Picture 6" descr="C:\Users\p.orwat\Desktop\Zdjecia\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92696"/>
            <a:ext cx="3672408" cy="2754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.orwat\Desktop\Zdjecia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6375197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.orwat\Desktop\Zdjecia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196752"/>
            <a:ext cx="2255369" cy="3384376"/>
          </a:xfrm>
          <a:prstGeom prst="rect">
            <a:avLst/>
          </a:prstGeom>
          <a:noFill/>
        </p:spPr>
      </p:pic>
      <p:pic>
        <p:nvPicPr>
          <p:cNvPr id="2" name="Picture 3" descr="C:\Users\p.orwat\Desktop\Zdjecia\IMG_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3096344" cy="4646330"/>
          </a:xfrm>
          <a:prstGeom prst="rect">
            <a:avLst/>
          </a:prstGeom>
          <a:noFill/>
        </p:spPr>
      </p:pic>
      <p:pic>
        <p:nvPicPr>
          <p:cNvPr id="3" name="Picture 4" descr="C:\Users\p.orwat\Desktop\Zdjecia\IMG_3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24128" y="1772816"/>
            <a:ext cx="3096344" cy="4646329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012160" y="188640"/>
            <a:ext cx="2783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err="1" smtClean="0">
                <a:solidFill>
                  <a:schemeClr val="tx2"/>
                </a:solidFill>
              </a:rPr>
              <a:t>Trebujeni</a:t>
            </a:r>
            <a:endParaRPr lang="pl-PL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.orwat\Desktop\Zdjecia\IMG_3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80728"/>
            <a:ext cx="6267145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841</TotalTime>
  <Words>172</Words>
  <Application>Microsoft Office PowerPoint</Application>
  <PresentationFormat>Pokaz na ekranie (4:3)</PresentationFormat>
  <Paragraphs>18</Paragraphs>
  <Slides>30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Przesilenie</vt:lpstr>
      <vt:lpstr>ORHEA Wielokulturowość dla agroturystyki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ORHEA Wielokulturowość dla agroturystyki</dc:title>
  <dc:creator>p.orwat</dc:creator>
  <cp:lastModifiedBy>p.orwat</cp:lastModifiedBy>
  <cp:revision>85</cp:revision>
  <dcterms:created xsi:type="dcterms:W3CDTF">2011-04-26T11:04:14Z</dcterms:created>
  <dcterms:modified xsi:type="dcterms:W3CDTF">2011-04-28T13:18:32Z</dcterms:modified>
</cp:coreProperties>
</file>